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174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8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663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153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242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649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493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79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67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9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890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664F-76CA-43D3-B4FA-69479DCD9149}" type="datetimeFigureOut">
              <a:rPr lang="es-AR" smtClean="0"/>
              <a:t>17/7/2025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93EC-AE24-4023-B7C0-8C8BE5EC7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8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4868" y="946080"/>
            <a:ext cx="9144000" cy="729919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0070C0"/>
                </a:solidFill>
              </a:rPr>
              <a:t>Caminos Rurales de Argentina</a:t>
            </a:r>
            <a:endParaRPr lang="es-AR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PI: Consejo de Políticas de Infraestru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42"/>
            <a:ext cx="4019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064" y="0"/>
            <a:ext cx="2204936" cy="9586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587"/>
            <a:ext cx="3787301" cy="2397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5617"/>
            <a:ext cx="3787301" cy="277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587" y="1688587"/>
            <a:ext cx="3488413" cy="274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545"/>
          <a:stretch/>
        </p:blipFill>
        <p:spPr>
          <a:xfrm>
            <a:off x="8703586" y="4435029"/>
            <a:ext cx="3488414" cy="2422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D1F0C2-41A4-3C1E-6633-90A7F73852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808" t="10673" r="59128" b="9753"/>
          <a:stretch>
            <a:fillRect/>
          </a:stretch>
        </p:blipFill>
        <p:spPr>
          <a:xfrm>
            <a:off x="3787301" y="2308959"/>
            <a:ext cx="4916284" cy="35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5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0CEB30D154FD469259D86CB1B4B449" ma:contentTypeVersion="19" ma:contentTypeDescription="Crear nuevo documento." ma:contentTypeScope="" ma:versionID="9c6de84c1973e799bb3659e3380e4f36">
  <xsd:schema xmlns:xsd="http://www.w3.org/2001/XMLSchema" xmlns:xs="http://www.w3.org/2001/XMLSchema" xmlns:p="http://schemas.microsoft.com/office/2006/metadata/properties" xmlns:ns2="949dba94-9502-47fa-8b36-45384386b710" xmlns:ns3="e983031c-4cc7-4cc3-8cec-c175156008e3" targetNamespace="http://schemas.microsoft.com/office/2006/metadata/properties" ma:root="true" ma:fieldsID="e8d34f04a9a00474cea934e6204f6a14" ns2:_="" ns3:_="">
    <xsd:import namespace="949dba94-9502-47fa-8b36-45384386b710"/>
    <xsd:import namespace="e983031c-4cc7-4cc3-8cec-c175156008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dba94-9502-47fa-8b36-45384386b7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fb8322-b4c1-4fa6-b0ff-4379febd9b38}" ma:internalName="TaxCatchAll" ma:showField="CatchAllData" ma:web="949dba94-9502-47fa-8b36-45384386b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3031c-4cc7-4cc3-8cec-c17515600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b7cbe86-b9fb-4e5b-a548-21e993797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3031c-4cc7-4cc3-8cec-c175156008e3">
      <Terms xmlns="http://schemas.microsoft.com/office/infopath/2007/PartnerControls"/>
    </lcf76f155ced4ddcb4097134ff3c332f>
    <TaxCatchAll xmlns="949dba94-9502-47fa-8b36-45384386b710" xsi:nil="true"/>
  </documentManagement>
</p:properties>
</file>

<file path=customXml/itemProps1.xml><?xml version="1.0" encoding="utf-8"?>
<ds:datastoreItem xmlns:ds="http://schemas.openxmlformats.org/officeDocument/2006/customXml" ds:itemID="{D9A9217D-1801-40E2-A0D1-BAA9E52824B7}"/>
</file>

<file path=customXml/itemProps2.xml><?xml version="1.0" encoding="utf-8"?>
<ds:datastoreItem xmlns:ds="http://schemas.openxmlformats.org/officeDocument/2006/customXml" ds:itemID="{EA4AE8B6-3AD0-4B3E-9492-AD9BE189E08F}"/>
</file>

<file path=customXml/itemProps3.xml><?xml version="1.0" encoding="utf-8"?>
<ds:datastoreItem xmlns:ds="http://schemas.openxmlformats.org/officeDocument/2006/customXml" ds:itemID="{5AEDC462-2938-402B-9506-0E01C538B119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Caminos Rurales de Argentina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Caminos Rurales de Argentina</dc:title>
  <dc:creator>Bernardino Capra</dc:creator>
  <cp:lastModifiedBy>PC-OK</cp:lastModifiedBy>
  <cp:revision>6</cp:revision>
  <dcterms:created xsi:type="dcterms:W3CDTF">2025-07-16T20:07:08Z</dcterms:created>
  <dcterms:modified xsi:type="dcterms:W3CDTF">2025-07-17T09:58:23Z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0x010100C10CEB30D154FD469259D86CB1B4B449</vt:lpwstr>
  </property>
</Properties>
</file>