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0"/>
  </p:notesMasterIdLst>
  <p:sldIdLst>
    <p:sldId id="256" r:id="rId5"/>
    <p:sldId id="275" r:id="rId6"/>
    <p:sldId id="276" r:id="rId7"/>
    <p:sldId id="285" r:id="rId8"/>
    <p:sldId id="286" r:id="rId9"/>
  </p:sldIdLst>
  <p:sldSz cx="12801600" cy="9601200" type="A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543"/>
    <a:srgbClr val="DAAF26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69DD96-D372-4893-AA3F-BCD9D3CF4F08}" v="15" dt="2025-07-11T14:16:10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Lago" userId="73826226-a42b-4bab-ac64-77438552cd6c" providerId="ADAL" clId="{7269DD96-D372-4893-AA3F-BCD9D3CF4F08}"/>
    <pc:docChg chg="custSel modSld">
      <pc:chgData name="Fernando Lago" userId="73826226-a42b-4bab-ac64-77438552cd6c" providerId="ADAL" clId="{7269DD96-D372-4893-AA3F-BCD9D3CF4F08}" dt="2025-07-11T14:16:21.751" v="90" actId="5793"/>
      <pc:docMkLst>
        <pc:docMk/>
      </pc:docMkLst>
      <pc:sldChg chg="addSp delSp modSp mod">
        <pc:chgData name="Fernando Lago" userId="73826226-a42b-4bab-ac64-77438552cd6c" providerId="ADAL" clId="{7269DD96-D372-4893-AA3F-BCD9D3CF4F08}" dt="2025-07-11T14:12:16.113" v="34"/>
        <pc:sldMkLst>
          <pc:docMk/>
          <pc:sldMk cId="2674820447" sldId="256"/>
        </pc:sldMkLst>
        <pc:spChg chg="mod">
          <ac:chgData name="Fernando Lago" userId="73826226-a42b-4bab-ac64-77438552cd6c" providerId="ADAL" clId="{7269DD96-D372-4893-AA3F-BCD9D3CF4F08}" dt="2025-07-11T14:11:26.551" v="31" actId="14100"/>
          <ac:spMkLst>
            <pc:docMk/>
            <pc:sldMk cId="2674820447" sldId="256"/>
            <ac:spMk id="5" creationId="{88328A3D-475A-8AC7-5572-B65617FD5B08}"/>
          </ac:spMkLst>
        </pc:spChg>
        <pc:spChg chg="mod">
          <ac:chgData name="Fernando Lago" userId="73826226-a42b-4bab-ac64-77438552cd6c" providerId="ADAL" clId="{7269DD96-D372-4893-AA3F-BCD9D3CF4F08}" dt="2025-07-11T14:08:24.169" v="19" actId="14100"/>
          <ac:spMkLst>
            <pc:docMk/>
            <pc:sldMk cId="2674820447" sldId="256"/>
            <ac:spMk id="9" creationId="{A9CD76F7-26AB-2EF1-3474-7582AF98109A}"/>
          </ac:spMkLst>
        </pc:spChg>
        <pc:picChg chg="del">
          <ac:chgData name="Fernando Lago" userId="73826226-a42b-4bab-ac64-77438552cd6c" providerId="ADAL" clId="{7269DD96-D372-4893-AA3F-BCD9D3CF4F08}" dt="2025-07-11T14:11:35.219" v="32" actId="21"/>
          <ac:picMkLst>
            <pc:docMk/>
            <pc:sldMk cId="2674820447" sldId="256"/>
            <ac:picMk id="8" creationId="{9C4F268C-76D1-E5B7-5AAD-96CF2B23FCAF}"/>
          </ac:picMkLst>
        </pc:picChg>
        <pc:picChg chg="del mod">
          <ac:chgData name="Fernando Lago" userId="73826226-a42b-4bab-ac64-77438552cd6c" providerId="ADAL" clId="{7269DD96-D372-4893-AA3F-BCD9D3CF4F08}" dt="2025-07-11T14:10:56.677" v="27" actId="21"/>
          <ac:picMkLst>
            <pc:docMk/>
            <pc:sldMk cId="2674820447" sldId="256"/>
            <ac:picMk id="12" creationId="{5F74DF53-B810-5E8C-2FEE-FBF167AF6DC1}"/>
          </ac:picMkLst>
        </pc:picChg>
        <pc:picChg chg="add mod">
          <ac:chgData name="Fernando Lago" userId="73826226-a42b-4bab-ac64-77438552cd6c" providerId="ADAL" clId="{7269DD96-D372-4893-AA3F-BCD9D3CF4F08}" dt="2025-07-11T14:11:42.560" v="33" actId="1076"/>
          <ac:picMkLst>
            <pc:docMk/>
            <pc:sldMk cId="2674820447" sldId="256"/>
            <ac:picMk id="13" creationId="{8EF52673-FECA-B0D0-730C-FF76ECD45032}"/>
          </ac:picMkLst>
        </pc:picChg>
        <pc:picChg chg="add mod">
          <ac:chgData name="Fernando Lago" userId="73826226-a42b-4bab-ac64-77438552cd6c" providerId="ADAL" clId="{7269DD96-D372-4893-AA3F-BCD9D3CF4F08}" dt="2025-07-11T14:11:19.776" v="30" actId="14100"/>
          <ac:picMkLst>
            <pc:docMk/>
            <pc:sldMk cId="2674820447" sldId="256"/>
            <ac:picMk id="14" creationId="{1D780CB7-6F97-959F-9574-070E4FBC4822}"/>
          </ac:picMkLst>
        </pc:picChg>
        <pc:picChg chg="add mod">
          <ac:chgData name="Fernando Lago" userId="73826226-a42b-4bab-ac64-77438552cd6c" providerId="ADAL" clId="{7269DD96-D372-4893-AA3F-BCD9D3CF4F08}" dt="2025-07-11T14:12:16.113" v="34"/>
          <ac:picMkLst>
            <pc:docMk/>
            <pc:sldMk cId="2674820447" sldId="256"/>
            <ac:picMk id="15" creationId="{4E570C11-AB1E-7859-7C54-ADF693BEF81B}"/>
          </ac:picMkLst>
        </pc:picChg>
      </pc:sldChg>
      <pc:sldChg chg="addSp delSp modSp mod">
        <pc:chgData name="Fernando Lago" userId="73826226-a42b-4bab-ac64-77438552cd6c" providerId="ADAL" clId="{7269DD96-D372-4893-AA3F-BCD9D3CF4F08}" dt="2025-07-11T14:15:39.669" v="86"/>
        <pc:sldMkLst>
          <pc:docMk/>
          <pc:sldMk cId="1941784656" sldId="275"/>
        </pc:sldMkLst>
        <pc:spChg chg="mod">
          <ac:chgData name="Fernando Lago" userId="73826226-a42b-4bab-ac64-77438552cd6c" providerId="ADAL" clId="{7269DD96-D372-4893-AA3F-BCD9D3CF4F08}" dt="2025-07-11T14:14:27.721" v="79" actId="6549"/>
          <ac:spMkLst>
            <pc:docMk/>
            <pc:sldMk cId="1941784656" sldId="275"/>
            <ac:spMk id="3" creationId="{86E721C3-0B5F-D8D3-4C70-96884126C910}"/>
          </ac:spMkLst>
        </pc:spChg>
        <pc:spChg chg="mod">
          <ac:chgData name="Fernando Lago" userId="73826226-a42b-4bab-ac64-77438552cd6c" providerId="ADAL" clId="{7269DD96-D372-4893-AA3F-BCD9D3CF4F08}" dt="2025-07-11T14:13:00.096" v="41" actId="20577"/>
          <ac:spMkLst>
            <pc:docMk/>
            <pc:sldMk cId="1941784656" sldId="275"/>
            <ac:spMk id="11" creationId="{AE2A4290-7E9C-F157-0D49-04FBB44BDC55}"/>
          </ac:spMkLst>
        </pc:spChg>
        <pc:picChg chg="del">
          <ac:chgData name="Fernando Lago" userId="73826226-a42b-4bab-ac64-77438552cd6c" providerId="ADAL" clId="{7269DD96-D372-4893-AA3F-BCD9D3CF4F08}" dt="2025-07-11T14:13:12.718" v="43" actId="21"/>
          <ac:picMkLst>
            <pc:docMk/>
            <pc:sldMk cId="1941784656" sldId="275"/>
            <ac:picMk id="8" creationId="{D960F0AC-6769-EB26-E75A-C4F9AA11CB8A}"/>
          </ac:picMkLst>
        </pc:picChg>
        <pc:picChg chg="del">
          <ac:chgData name="Fernando Lago" userId="73826226-a42b-4bab-ac64-77438552cd6c" providerId="ADAL" clId="{7269DD96-D372-4893-AA3F-BCD9D3CF4F08}" dt="2025-07-11T14:13:09.584" v="42" actId="21"/>
          <ac:picMkLst>
            <pc:docMk/>
            <pc:sldMk cId="1941784656" sldId="275"/>
            <ac:picMk id="10" creationId="{7CE303D6-C786-37DA-5AFD-8CA8E022263A}"/>
          </ac:picMkLst>
        </pc:picChg>
        <pc:picChg chg="add mod">
          <ac:chgData name="Fernando Lago" userId="73826226-a42b-4bab-ac64-77438552cd6c" providerId="ADAL" clId="{7269DD96-D372-4893-AA3F-BCD9D3CF4F08}" dt="2025-07-11T14:09:09.264" v="21" actId="1076"/>
          <ac:picMkLst>
            <pc:docMk/>
            <pc:sldMk cId="1941784656" sldId="275"/>
            <ac:picMk id="14" creationId="{C093C2F7-A4B9-73F7-89B3-EFB5F2D841AC}"/>
          </ac:picMkLst>
        </pc:picChg>
        <pc:picChg chg="add mod">
          <ac:chgData name="Fernando Lago" userId="73826226-a42b-4bab-ac64-77438552cd6c" providerId="ADAL" clId="{7269DD96-D372-4893-AA3F-BCD9D3CF4F08}" dt="2025-07-11T14:12:40.341" v="35"/>
          <ac:picMkLst>
            <pc:docMk/>
            <pc:sldMk cId="1941784656" sldId="275"/>
            <ac:picMk id="16" creationId="{EAACAF46-57BC-E3AE-131D-BA0205B90C90}"/>
          </ac:picMkLst>
        </pc:picChg>
        <pc:picChg chg="add mod">
          <ac:chgData name="Fernando Lago" userId="73826226-a42b-4bab-ac64-77438552cd6c" providerId="ADAL" clId="{7269DD96-D372-4893-AA3F-BCD9D3CF4F08}" dt="2025-07-11T14:15:39.669" v="86"/>
          <ac:picMkLst>
            <pc:docMk/>
            <pc:sldMk cId="1941784656" sldId="275"/>
            <ac:picMk id="18" creationId="{AE0F3397-4409-7EA6-D2E2-B1DC71C05340}"/>
          </ac:picMkLst>
        </pc:picChg>
      </pc:sldChg>
      <pc:sldChg chg="addSp delSp modSp mod">
        <pc:chgData name="Fernando Lago" userId="73826226-a42b-4bab-ac64-77438552cd6c" providerId="ADAL" clId="{7269DD96-D372-4893-AA3F-BCD9D3CF4F08}" dt="2025-07-11T14:15:49.246" v="87"/>
        <pc:sldMkLst>
          <pc:docMk/>
          <pc:sldMk cId="528777379" sldId="276"/>
        </pc:sldMkLst>
        <pc:spChg chg="mod">
          <ac:chgData name="Fernando Lago" userId="73826226-a42b-4bab-ac64-77438552cd6c" providerId="ADAL" clId="{7269DD96-D372-4893-AA3F-BCD9D3CF4F08}" dt="2025-07-11T14:14:04.436" v="76" actId="6549"/>
          <ac:spMkLst>
            <pc:docMk/>
            <pc:sldMk cId="528777379" sldId="276"/>
            <ac:spMk id="2" creationId="{DF238DD7-5402-1323-9102-331078F7805C}"/>
          </ac:spMkLst>
        </pc:spChg>
        <pc:picChg chg="del">
          <ac:chgData name="Fernando Lago" userId="73826226-a42b-4bab-ac64-77438552cd6c" providerId="ADAL" clId="{7269DD96-D372-4893-AA3F-BCD9D3CF4F08}" dt="2025-07-11T14:14:16.928" v="78" actId="21"/>
          <ac:picMkLst>
            <pc:docMk/>
            <pc:sldMk cId="528777379" sldId="276"/>
            <ac:picMk id="8" creationId="{73C21A11-47EA-3ED8-4366-0C31ED164258}"/>
          </ac:picMkLst>
        </pc:picChg>
        <pc:picChg chg="del">
          <ac:chgData name="Fernando Lago" userId="73826226-a42b-4bab-ac64-77438552cd6c" providerId="ADAL" clId="{7269DD96-D372-4893-AA3F-BCD9D3CF4F08}" dt="2025-07-11T14:14:12.816" v="77" actId="21"/>
          <ac:picMkLst>
            <pc:docMk/>
            <pc:sldMk cId="528777379" sldId="276"/>
            <ac:picMk id="10" creationId="{E24A6CA9-DE35-0C42-8798-BC280F87CA57}"/>
          </ac:picMkLst>
        </pc:picChg>
        <pc:picChg chg="add mod">
          <ac:chgData name="Fernando Lago" userId="73826226-a42b-4bab-ac64-77438552cd6c" providerId="ADAL" clId="{7269DD96-D372-4893-AA3F-BCD9D3CF4F08}" dt="2025-07-11T14:09:37.366" v="23"/>
          <ac:picMkLst>
            <pc:docMk/>
            <pc:sldMk cId="528777379" sldId="276"/>
            <ac:picMk id="17" creationId="{1EC66042-6B9E-87A2-AB90-274CEED9BC37}"/>
          </ac:picMkLst>
        </pc:picChg>
        <pc:picChg chg="add mod">
          <ac:chgData name="Fernando Lago" userId="73826226-a42b-4bab-ac64-77438552cd6c" providerId="ADAL" clId="{7269DD96-D372-4893-AA3F-BCD9D3CF4F08}" dt="2025-07-11T14:13:38.528" v="45" actId="1076"/>
          <ac:picMkLst>
            <pc:docMk/>
            <pc:sldMk cId="528777379" sldId="276"/>
            <ac:picMk id="18" creationId="{2BFA3AC5-BCE1-D18B-9F8B-7AE40ECF3974}"/>
          </ac:picMkLst>
        </pc:picChg>
        <pc:picChg chg="add mod">
          <ac:chgData name="Fernando Lago" userId="73826226-a42b-4bab-ac64-77438552cd6c" providerId="ADAL" clId="{7269DD96-D372-4893-AA3F-BCD9D3CF4F08}" dt="2025-07-11T14:15:49.246" v="87"/>
          <ac:picMkLst>
            <pc:docMk/>
            <pc:sldMk cId="528777379" sldId="276"/>
            <ac:picMk id="19" creationId="{B7B75F9F-BA6F-6640-2D45-8A4A1CF47AE2}"/>
          </ac:picMkLst>
        </pc:picChg>
      </pc:sldChg>
      <pc:sldChg chg="addSp delSp modSp mod">
        <pc:chgData name="Fernando Lago" userId="73826226-a42b-4bab-ac64-77438552cd6c" providerId="ADAL" clId="{7269DD96-D372-4893-AA3F-BCD9D3CF4F08}" dt="2025-07-11T14:15:58.409" v="88"/>
        <pc:sldMkLst>
          <pc:docMk/>
          <pc:sldMk cId="3855004891" sldId="285"/>
        </pc:sldMkLst>
        <pc:spChg chg="mod">
          <ac:chgData name="Fernando Lago" userId="73826226-a42b-4bab-ac64-77438552cd6c" providerId="ADAL" clId="{7269DD96-D372-4893-AA3F-BCD9D3CF4F08}" dt="2025-07-11T14:10:03.801" v="25" actId="14100"/>
          <ac:spMkLst>
            <pc:docMk/>
            <pc:sldMk cId="3855004891" sldId="285"/>
            <ac:spMk id="3" creationId="{10096853-E40A-5271-86F7-9164451DFE08}"/>
          </ac:spMkLst>
        </pc:spChg>
        <pc:picChg chg="del">
          <ac:chgData name="Fernando Lago" userId="73826226-a42b-4bab-ac64-77438552cd6c" providerId="ADAL" clId="{7269DD96-D372-4893-AA3F-BCD9D3CF4F08}" dt="2025-07-11T14:15:23.606" v="84" actId="21"/>
          <ac:picMkLst>
            <pc:docMk/>
            <pc:sldMk cId="3855004891" sldId="285"/>
            <ac:picMk id="2" creationId="{E40B52D7-D5CF-2A94-0957-138A809A451A}"/>
          </ac:picMkLst>
        </pc:picChg>
        <pc:picChg chg="del">
          <ac:chgData name="Fernando Lago" userId="73826226-a42b-4bab-ac64-77438552cd6c" providerId="ADAL" clId="{7269DD96-D372-4893-AA3F-BCD9D3CF4F08}" dt="2025-07-11T14:15:28.143" v="85" actId="21"/>
          <ac:picMkLst>
            <pc:docMk/>
            <pc:sldMk cId="3855004891" sldId="285"/>
            <ac:picMk id="8" creationId="{2A80443D-01E2-4A65-EEF2-10FDB6D9AE76}"/>
          </ac:picMkLst>
        </pc:picChg>
        <pc:picChg chg="add mod">
          <ac:chgData name="Fernando Lago" userId="73826226-a42b-4bab-ac64-77438552cd6c" providerId="ADAL" clId="{7269DD96-D372-4893-AA3F-BCD9D3CF4F08}" dt="2025-07-11T14:09:59.462" v="24"/>
          <ac:picMkLst>
            <pc:docMk/>
            <pc:sldMk cId="3855004891" sldId="285"/>
            <ac:picMk id="11" creationId="{47CEC8B0-E3CB-6E9C-9590-0DDAFA641AFD}"/>
          </ac:picMkLst>
        </pc:picChg>
        <pc:picChg chg="add mod">
          <ac:chgData name="Fernando Lago" userId="73826226-a42b-4bab-ac64-77438552cd6c" providerId="ADAL" clId="{7269DD96-D372-4893-AA3F-BCD9D3CF4F08}" dt="2025-07-11T14:14:52.036" v="80"/>
          <ac:picMkLst>
            <pc:docMk/>
            <pc:sldMk cId="3855004891" sldId="285"/>
            <ac:picMk id="12" creationId="{3CD2DEBA-A0AE-ABC7-1304-CDA15717FE4A}"/>
          </ac:picMkLst>
        </pc:picChg>
        <pc:picChg chg="add mod">
          <ac:chgData name="Fernando Lago" userId="73826226-a42b-4bab-ac64-77438552cd6c" providerId="ADAL" clId="{7269DD96-D372-4893-AA3F-BCD9D3CF4F08}" dt="2025-07-11T14:15:58.409" v="88"/>
          <ac:picMkLst>
            <pc:docMk/>
            <pc:sldMk cId="3855004891" sldId="285"/>
            <ac:picMk id="13" creationId="{3C7DE617-120F-8C0B-4930-3200FBD1125D}"/>
          </ac:picMkLst>
        </pc:picChg>
      </pc:sldChg>
      <pc:sldChg chg="addSp delSp modSp mod">
        <pc:chgData name="Fernando Lago" userId="73826226-a42b-4bab-ac64-77438552cd6c" providerId="ADAL" clId="{7269DD96-D372-4893-AA3F-BCD9D3CF4F08}" dt="2025-07-11T14:16:21.751" v="90" actId="5793"/>
        <pc:sldMkLst>
          <pc:docMk/>
          <pc:sldMk cId="1274082915" sldId="286"/>
        </pc:sldMkLst>
        <pc:spChg chg="mod">
          <ac:chgData name="Fernando Lago" userId="73826226-a42b-4bab-ac64-77438552cd6c" providerId="ADAL" clId="{7269DD96-D372-4893-AA3F-BCD9D3CF4F08}" dt="2025-07-11T14:16:21.751" v="90" actId="5793"/>
          <ac:spMkLst>
            <pc:docMk/>
            <pc:sldMk cId="1274082915" sldId="286"/>
            <ac:spMk id="3" creationId="{1BD5437B-9336-15E1-802A-6121E559DE2E}"/>
          </ac:spMkLst>
        </pc:spChg>
        <pc:picChg chg="del">
          <ac:chgData name="Fernando Lago" userId="73826226-a42b-4bab-ac64-77438552cd6c" providerId="ADAL" clId="{7269DD96-D372-4893-AA3F-BCD9D3CF4F08}" dt="2025-07-11T14:15:09.790" v="82" actId="21"/>
          <ac:picMkLst>
            <pc:docMk/>
            <pc:sldMk cId="1274082915" sldId="286"/>
            <ac:picMk id="2" creationId="{2E294AB4-CE0F-E5FE-2C24-7C9A3026BE41}"/>
          </ac:picMkLst>
        </pc:picChg>
        <pc:picChg chg="del">
          <ac:chgData name="Fernando Lago" userId="73826226-a42b-4bab-ac64-77438552cd6c" providerId="ADAL" clId="{7269DD96-D372-4893-AA3F-BCD9D3CF4F08}" dt="2025-07-11T14:15:13.751" v="83" actId="21"/>
          <ac:picMkLst>
            <pc:docMk/>
            <pc:sldMk cId="1274082915" sldId="286"/>
            <ac:picMk id="8" creationId="{276E4C47-46EB-5AE0-271F-97591A34A3A1}"/>
          </ac:picMkLst>
        </pc:picChg>
        <pc:picChg chg="add mod">
          <ac:chgData name="Fernando Lago" userId="73826226-a42b-4bab-ac64-77438552cd6c" providerId="ADAL" clId="{7269DD96-D372-4893-AA3F-BCD9D3CF4F08}" dt="2025-07-11T14:10:28.085" v="26"/>
          <ac:picMkLst>
            <pc:docMk/>
            <pc:sldMk cId="1274082915" sldId="286"/>
            <ac:picMk id="11" creationId="{E5ACE87F-4ACE-2ECE-F220-25FE308FABEA}"/>
          </ac:picMkLst>
        </pc:picChg>
        <pc:picChg chg="add mod">
          <ac:chgData name="Fernando Lago" userId="73826226-a42b-4bab-ac64-77438552cd6c" providerId="ADAL" clId="{7269DD96-D372-4893-AA3F-BCD9D3CF4F08}" dt="2025-07-11T14:15:03.930" v="81"/>
          <ac:picMkLst>
            <pc:docMk/>
            <pc:sldMk cId="1274082915" sldId="286"/>
            <ac:picMk id="12" creationId="{2572231E-65F1-E1BC-1F57-153A9EE6106B}"/>
          </ac:picMkLst>
        </pc:picChg>
        <pc:picChg chg="add mod">
          <ac:chgData name="Fernando Lago" userId="73826226-a42b-4bab-ac64-77438552cd6c" providerId="ADAL" clId="{7269DD96-D372-4893-AA3F-BCD9D3CF4F08}" dt="2025-07-11T14:16:10.990" v="89"/>
          <ac:picMkLst>
            <pc:docMk/>
            <pc:sldMk cId="1274082915" sldId="286"/>
            <ac:picMk id="13" creationId="{77F6261E-EE93-9434-DD86-8CFDA346D2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67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1D8B6C-0C74-4E66-8E71-39684A5602CE}" type="datetimeFigureOut">
              <a:rPr lang="es-AR" smtClean="0"/>
              <a:t>11/7/2025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2538"/>
            <a:ext cx="450373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516041"/>
            <a:ext cx="2984871" cy="50267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6041"/>
            <a:ext cx="2984871" cy="50267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21A1E7-4FAB-4A5F-BA23-94E9A845E3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135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BEAF-29B0-4F31-8781-32E693CB3A8E}" type="datetimeFigureOut">
              <a:rPr lang="es-AR" smtClean="0"/>
              <a:t>11/7/2025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BAA-212B-49ED-80EE-13AB2B7246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416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BEAF-29B0-4F31-8781-32E693CB3A8E}" type="datetimeFigureOut">
              <a:rPr lang="es-AR" smtClean="0"/>
              <a:t>11/7/2025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BAA-212B-49ED-80EE-13AB2B7246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851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BEAF-29B0-4F31-8781-32E693CB3A8E}" type="datetimeFigureOut">
              <a:rPr lang="es-AR" smtClean="0"/>
              <a:t>11/7/2025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BAA-212B-49ED-80EE-13AB2B7246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163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BEAF-29B0-4F31-8781-32E693CB3A8E}" type="datetimeFigureOut">
              <a:rPr lang="es-AR" smtClean="0"/>
              <a:t>11/7/2025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BAA-212B-49ED-80EE-13AB2B7246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934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BEAF-29B0-4F31-8781-32E693CB3A8E}" type="datetimeFigureOut">
              <a:rPr lang="es-AR" smtClean="0"/>
              <a:t>11/7/2025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BAA-212B-49ED-80EE-13AB2B7246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68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BEAF-29B0-4F31-8781-32E693CB3A8E}" type="datetimeFigureOut">
              <a:rPr lang="es-AR" smtClean="0"/>
              <a:t>11/7/2025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BAA-212B-49ED-80EE-13AB2B7246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461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BEAF-29B0-4F31-8781-32E693CB3A8E}" type="datetimeFigureOut">
              <a:rPr lang="es-AR" smtClean="0"/>
              <a:t>11/7/2025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BAA-212B-49ED-80EE-13AB2B7246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625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BEAF-29B0-4F31-8781-32E693CB3A8E}" type="datetimeFigureOut">
              <a:rPr lang="es-AR" smtClean="0"/>
              <a:t>11/7/2025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BAA-212B-49ED-80EE-13AB2B7246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762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BEAF-29B0-4F31-8781-32E693CB3A8E}" type="datetimeFigureOut">
              <a:rPr lang="es-AR" smtClean="0"/>
              <a:t>11/7/2025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BAA-212B-49ED-80EE-13AB2B7246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BEAF-29B0-4F31-8781-32E693CB3A8E}" type="datetimeFigureOut">
              <a:rPr lang="es-AR" smtClean="0"/>
              <a:t>11/7/2025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BAA-212B-49ED-80EE-13AB2B7246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10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BEAF-29B0-4F31-8781-32E693CB3A8E}" type="datetimeFigureOut">
              <a:rPr lang="es-AR" smtClean="0"/>
              <a:t>11/7/2025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BAA-212B-49ED-80EE-13AB2B7246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245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2DBEAF-29B0-4F31-8781-32E693CB3A8E}" type="datetimeFigureOut">
              <a:rPr lang="es-AR" smtClean="0"/>
              <a:t>11/7/2025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74CBAA-212B-49ED-80EE-13AB2B7246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41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6ED14E9-2A28-EEAE-BDC8-91D68ED0CE06}"/>
              </a:ext>
            </a:extLst>
          </p:cNvPr>
          <p:cNvSpPr/>
          <p:nvPr/>
        </p:nvSpPr>
        <p:spPr>
          <a:xfrm>
            <a:off x="0" y="9158065"/>
            <a:ext cx="12801600" cy="227235"/>
          </a:xfrm>
          <a:prstGeom prst="rect">
            <a:avLst/>
          </a:prstGeom>
          <a:solidFill>
            <a:srgbClr val="98999B"/>
          </a:solidFill>
          <a:ln>
            <a:solidFill>
              <a:srgbClr val="989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418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86E2497-AA3D-5F50-1CBF-EEC319802A24}"/>
              </a:ext>
            </a:extLst>
          </p:cNvPr>
          <p:cNvSpPr/>
          <p:nvPr/>
        </p:nvSpPr>
        <p:spPr>
          <a:xfrm>
            <a:off x="0" y="9386318"/>
            <a:ext cx="12801600" cy="227235"/>
          </a:xfrm>
          <a:prstGeom prst="rect">
            <a:avLst/>
          </a:prstGeom>
          <a:solidFill>
            <a:srgbClr val="C9404D"/>
          </a:solidFill>
          <a:ln>
            <a:solidFill>
              <a:srgbClr val="C94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418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8328A3D-475A-8AC7-5572-B65617FD5B08}"/>
              </a:ext>
            </a:extLst>
          </p:cNvPr>
          <p:cNvSpPr/>
          <p:nvPr/>
        </p:nvSpPr>
        <p:spPr>
          <a:xfrm>
            <a:off x="-6299" y="0"/>
            <a:ext cx="1584125" cy="9601199"/>
          </a:xfrm>
          <a:prstGeom prst="rect">
            <a:avLst/>
          </a:prstGeom>
          <a:solidFill>
            <a:srgbClr val="C9404D"/>
          </a:solidFill>
          <a:ln>
            <a:solidFill>
              <a:srgbClr val="C94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418"/>
          </a:p>
        </p:txBody>
      </p:sp>
      <p:pic>
        <p:nvPicPr>
          <p:cNvPr id="7" name="Imagen 6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08C15C1B-0ABE-BA5C-C288-14A0C4576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7" y="9082574"/>
            <a:ext cx="1498821" cy="39140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9CD76F7-26AB-2EF1-3474-7582AF98109A}"/>
              </a:ext>
            </a:extLst>
          </p:cNvPr>
          <p:cNvSpPr txBox="1"/>
          <p:nvPr/>
        </p:nvSpPr>
        <p:spPr>
          <a:xfrm>
            <a:off x="2458386" y="3289232"/>
            <a:ext cx="9578715" cy="482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 algn="ctr">
              <a:spcBef>
                <a:spcPts val="1800"/>
              </a:spcBef>
              <a:buNone/>
            </a:pPr>
            <a:r>
              <a:rPr lang="es-AR" sz="3600" b="1" kern="0" dirty="0">
                <a:effectLst/>
                <a:latin typeface="Aptos" panose="020B0004020202020204" pitchFamily="34" charset="0"/>
              </a:rPr>
              <a:t>Capital de Infraestructura del país</a:t>
            </a:r>
          </a:p>
          <a:p>
            <a:pPr marL="457200" indent="-228600" algn="ctr">
              <a:spcBef>
                <a:spcPts val="1800"/>
              </a:spcBef>
              <a:buNone/>
            </a:pPr>
            <a:r>
              <a:rPr lang="es-AR" sz="3600" b="1" kern="0" dirty="0">
                <a:effectLst/>
                <a:latin typeface="Aptos" panose="020B0004020202020204" pitchFamily="34" charset="0"/>
              </a:rPr>
              <a:t>Valor Actual y Depreciación sufrida </a:t>
            </a:r>
          </a:p>
          <a:p>
            <a:pPr marL="457200" indent="-228600" algn="ctr">
              <a:spcBef>
                <a:spcPts val="1800"/>
              </a:spcBef>
              <a:buNone/>
            </a:pPr>
            <a:r>
              <a:rPr lang="es-AR" sz="3600" b="0" kern="0" dirty="0">
                <a:effectLst/>
                <a:latin typeface="Aptos" panose="020B0004020202020204" pitchFamily="34" charset="0"/>
              </a:rPr>
              <a:t>Necesidades mínimas de mantenimiento anual</a:t>
            </a:r>
          </a:p>
          <a:p>
            <a:pPr marL="457200" indent="-228600" algn="ctr">
              <a:spcBef>
                <a:spcPts val="1800"/>
              </a:spcBef>
              <a:buNone/>
            </a:pPr>
            <a:endParaRPr lang="es-AR" sz="3600" b="1" kern="0" dirty="0">
              <a:effectLst/>
              <a:latin typeface="Aptos" panose="020B00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AR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Ing Fernando Lago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AR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Coordinador Mesas Técnicas CPI</a:t>
            </a:r>
          </a:p>
        </p:txBody>
      </p:sp>
      <p:pic>
        <p:nvPicPr>
          <p:cNvPr id="13" name="Imagen 1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8EF52673-FECA-B0D0-730C-FF76ECD45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826" y="0"/>
            <a:ext cx="5396230" cy="1865630"/>
          </a:xfrm>
          <a:prstGeom prst="rect">
            <a:avLst/>
          </a:prstGeom>
        </p:spPr>
      </p:pic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1D780CB7-6F97-959F-9574-070E4FBC4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" y="7743869"/>
            <a:ext cx="1498821" cy="1094627"/>
          </a:xfrm>
          <a:prstGeom prst="rect">
            <a:avLst/>
          </a:prstGeom>
        </p:spPr>
      </p:pic>
      <p:pic>
        <p:nvPicPr>
          <p:cNvPr id="15" name="Imagen 14" descr="Vista de una ciudad desde lo alto de un puente&#10;&#10;El contenido generado por IA puede ser incorrecto.">
            <a:extLst>
              <a:ext uri="{FF2B5EF4-FFF2-40B4-BE49-F238E27FC236}">
                <a16:creationId xmlns:a16="http://schemas.microsoft.com/office/drawing/2014/main" id="{4E570C11-AB1E-7859-7C54-ADF693BEF81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5" b="65848"/>
          <a:stretch/>
        </p:blipFill>
        <p:spPr>
          <a:xfrm>
            <a:off x="1551704" y="0"/>
            <a:ext cx="11249896" cy="14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2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9F989-320A-7D2A-2607-4FAF2541F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D9CDF12-7D85-7BE9-169E-B78C2357C1D3}"/>
              </a:ext>
            </a:extLst>
          </p:cNvPr>
          <p:cNvSpPr/>
          <p:nvPr/>
        </p:nvSpPr>
        <p:spPr>
          <a:xfrm>
            <a:off x="0" y="9158065"/>
            <a:ext cx="12801600" cy="227235"/>
          </a:xfrm>
          <a:prstGeom prst="rect">
            <a:avLst/>
          </a:prstGeom>
          <a:solidFill>
            <a:srgbClr val="98999B"/>
          </a:solidFill>
          <a:ln>
            <a:solidFill>
              <a:srgbClr val="989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418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5632B07-79A0-B4DC-9D34-C8D4757C117A}"/>
              </a:ext>
            </a:extLst>
          </p:cNvPr>
          <p:cNvSpPr/>
          <p:nvPr/>
        </p:nvSpPr>
        <p:spPr>
          <a:xfrm>
            <a:off x="0" y="9386318"/>
            <a:ext cx="12801600" cy="227235"/>
          </a:xfrm>
          <a:prstGeom prst="rect">
            <a:avLst/>
          </a:prstGeom>
          <a:solidFill>
            <a:srgbClr val="C9404D"/>
          </a:solidFill>
          <a:ln>
            <a:solidFill>
              <a:srgbClr val="C94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418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E721C3-0B5F-D8D3-4C70-96884126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3870" y="1695784"/>
            <a:ext cx="11074930" cy="769092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1100" b="1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800" b="1" dirty="0">
                <a:latin typeface="Calibri" panose="020F0502020204030204" pitchFamily="34" charset="0"/>
                <a:cs typeface="Calibri" panose="020F0502020204030204" pitchFamily="34" charset="0"/>
              </a:rPr>
              <a:t>Valor de Reposición del Capital de Infraestructura de uso público:              </a:t>
            </a: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2,56 veces el PBI.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MX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800" b="1" dirty="0">
                <a:latin typeface="Calibri" panose="020F0502020204030204" pitchFamily="34" charset="0"/>
                <a:cs typeface="Calibri" panose="020F0502020204030204" pitchFamily="34" charset="0"/>
              </a:rPr>
              <a:t>Valor Actual de la Infraestructura de uso público, depreciada:                      </a:t>
            </a:r>
            <a:r>
              <a:rPr lang="es-MX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1,14 veces el PBI.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MX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Inversión máxima necesaria para Recuperar infraestructuras deterioradas:</a:t>
            </a: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    1,43 veces el PBI.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1800" kern="100" dirty="0">
              <a:effectLst/>
              <a:latin typeface="Arial Nova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1707E0C-D9FC-8889-666C-6F9DA32529BC}"/>
              </a:ext>
            </a:extLst>
          </p:cNvPr>
          <p:cNvSpPr/>
          <p:nvPr/>
        </p:nvSpPr>
        <p:spPr>
          <a:xfrm>
            <a:off x="-6299" y="0"/>
            <a:ext cx="1531547" cy="9601199"/>
          </a:xfrm>
          <a:prstGeom prst="rect">
            <a:avLst/>
          </a:prstGeom>
          <a:solidFill>
            <a:srgbClr val="C9404D"/>
          </a:solidFill>
          <a:ln>
            <a:solidFill>
              <a:srgbClr val="C94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418"/>
          </a:p>
        </p:txBody>
      </p:sp>
      <p:pic>
        <p:nvPicPr>
          <p:cNvPr id="7" name="Imagen 6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6BF39325-B450-89AB-413F-C6ECFDE2E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7" y="9082574"/>
            <a:ext cx="1498821" cy="39140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E2A4290-7E9C-F157-0D49-04FBB44BDC55}"/>
              </a:ext>
            </a:extLst>
          </p:cNvPr>
          <p:cNvSpPr/>
          <p:nvPr/>
        </p:nvSpPr>
        <p:spPr>
          <a:xfrm rot="16200000">
            <a:off x="-3319521" y="4060158"/>
            <a:ext cx="81580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4800" b="1" kern="1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RESULTADOS OBTENIDOS</a:t>
            </a:r>
            <a:endParaRPr lang="es-AR" sz="4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A77631B-E674-3C20-0957-D51050FDA0BF}"/>
              </a:ext>
            </a:extLst>
          </p:cNvPr>
          <p:cNvSpPr/>
          <p:nvPr/>
        </p:nvSpPr>
        <p:spPr>
          <a:xfrm>
            <a:off x="2962454" y="7147024"/>
            <a:ext cx="2503884" cy="1415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AR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2,56 x PBI</a:t>
            </a:r>
            <a:endParaRPr lang="es-ES" dirty="0"/>
          </a:p>
          <a:p>
            <a:pPr algn="ctr"/>
            <a:r>
              <a:rPr lang="es-AR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Valor de reposición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0F3678C-83E6-2124-502A-CB40766E8F7D}"/>
              </a:ext>
            </a:extLst>
          </p:cNvPr>
          <p:cNvSpPr/>
          <p:nvPr/>
        </p:nvSpPr>
        <p:spPr>
          <a:xfrm>
            <a:off x="5987490" y="7147023"/>
            <a:ext cx="2503884" cy="1415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AR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1,14 x PBI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AR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Valor Actual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57CC0A9-E209-981D-7D9B-80E150652A20}"/>
              </a:ext>
            </a:extLst>
          </p:cNvPr>
          <p:cNvSpPr/>
          <p:nvPr/>
        </p:nvSpPr>
        <p:spPr>
          <a:xfrm>
            <a:off x="9158662" y="7147023"/>
            <a:ext cx="2503884" cy="1415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AR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1,43 x PBI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AR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Inversión máxima para recuperación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4BDF6B-B3B0-0A93-BFF4-BE303579D496}"/>
              </a:ext>
            </a:extLst>
          </p:cNvPr>
          <p:cNvSpPr txBox="1"/>
          <p:nvPr/>
        </p:nvSpPr>
        <p:spPr>
          <a:xfrm>
            <a:off x="3260557" y="8697633"/>
            <a:ext cx="170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1.413.322 Mu$</a:t>
            </a:r>
            <a:endParaRPr lang="es-AR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992C08-B7A0-C34F-614A-EB734FAF39F4}"/>
              </a:ext>
            </a:extLst>
          </p:cNvPr>
          <p:cNvSpPr txBox="1"/>
          <p:nvPr/>
        </p:nvSpPr>
        <p:spPr>
          <a:xfrm>
            <a:off x="6383299" y="8697632"/>
            <a:ext cx="144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632.051Mu$</a:t>
            </a:r>
            <a:endParaRPr lang="es-AR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C6B8113-41DC-661A-CD6F-F9E776936AD4}"/>
              </a:ext>
            </a:extLst>
          </p:cNvPr>
          <p:cNvSpPr txBox="1"/>
          <p:nvPr/>
        </p:nvSpPr>
        <p:spPr>
          <a:xfrm>
            <a:off x="9506039" y="8697632"/>
            <a:ext cx="170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793.620 Mu$</a:t>
            </a:r>
            <a:endParaRPr lang="es-AR" dirty="0"/>
          </a:p>
        </p:txBody>
      </p:sp>
      <p:pic>
        <p:nvPicPr>
          <p:cNvPr id="14" name="Imagen 1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C093C2F7-A4B9-73F7-89B3-EFB5F2D84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4" y="0"/>
            <a:ext cx="5396230" cy="1865630"/>
          </a:xfrm>
          <a:prstGeom prst="rect">
            <a:avLst/>
          </a:prstGeom>
        </p:spPr>
      </p:pic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EAACAF46-57BC-E3AE-131D-BA0205B90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" y="7743869"/>
            <a:ext cx="1498821" cy="1094627"/>
          </a:xfrm>
          <a:prstGeom prst="rect">
            <a:avLst/>
          </a:prstGeom>
        </p:spPr>
      </p:pic>
      <p:pic>
        <p:nvPicPr>
          <p:cNvPr id="18" name="Imagen 17" descr="Vista de una ciudad desde lo alto de un puente&#10;&#10;El contenido generado por IA puede ser incorrecto.">
            <a:extLst>
              <a:ext uri="{FF2B5EF4-FFF2-40B4-BE49-F238E27FC236}">
                <a16:creationId xmlns:a16="http://schemas.microsoft.com/office/drawing/2014/main" id="{AE0F3397-4409-7EA6-D2E2-B1DC71C0534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5" b="65848"/>
          <a:stretch/>
        </p:blipFill>
        <p:spPr>
          <a:xfrm>
            <a:off x="1551704" y="0"/>
            <a:ext cx="11249896" cy="14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8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D142A-B713-2464-B784-8551C1F48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6162E6B-E867-CF27-2476-F28DA31CC72C}"/>
              </a:ext>
            </a:extLst>
          </p:cNvPr>
          <p:cNvSpPr/>
          <p:nvPr/>
        </p:nvSpPr>
        <p:spPr>
          <a:xfrm>
            <a:off x="0" y="9158065"/>
            <a:ext cx="12801600" cy="227235"/>
          </a:xfrm>
          <a:prstGeom prst="rect">
            <a:avLst/>
          </a:prstGeom>
          <a:solidFill>
            <a:srgbClr val="98999B"/>
          </a:solidFill>
          <a:ln>
            <a:solidFill>
              <a:srgbClr val="989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418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EA54E2C-AE92-C344-56CB-D1F413384E1A}"/>
              </a:ext>
            </a:extLst>
          </p:cNvPr>
          <p:cNvSpPr/>
          <p:nvPr/>
        </p:nvSpPr>
        <p:spPr>
          <a:xfrm>
            <a:off x="0" y="9386318"/>
            <a:ext cx="12801600" cy="227235"/>
          </a:xfrm>
          <a:prstGeom prst="rect">
            <a:avLst/>
          </a:prstGeom>
          <a:solidFill>
            <a:srgbClr val="C9404D"/>
          </a:solidFill>
          <a:ln>
            <a:solidFill>
              <a:srgbClr val="C94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418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48FE5A-91A7-372B-4A60-EB1E36103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3982" y="1687728"/>
            <a:ext cx="10341873" cy="77720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3600" b="1" kern="100" dirty="0">
                <a:latin typeface="Calibri"/>
                <a:ea typeface="Calibri"/>
                <a:cs typeface="Calibri"/>
              </a:rPr>
              <a:t>Mantenimiento Mínimo Anual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2800" b="1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800" b="1" dirty="0">
                <a:latin typeface="Calibri"/>
                <a:ea typeface="Calibri"/>
                <a:cs typeface="Calibri"/>
              </a:rPr>
              <a:t>Gobiernos provinciales y nacional: </a:t>
            </a:r>
            <a:r>
              <a:rPr lang="es-MX" sz="2800" dirty="0">
                <a:latin typeface="Calibri"/>
                <a:ea typeface="Calibri"/>
                <a:cs typeface="Calibri"/>
              </a:rPr>
              <a:t>1,21 % del PBI.</a:t>
            </a:r>
            <a:endParaRPr lang="es-MX" sz="1000" dirty="0">
              <a:latin typeface="Calibri"/>
              <a:ea typeface="Calibri"/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800" b="1" dirty="0">
                <a:latin typeface="Calibri"/>
                <a:ea typeface="Calibri"/>
                <a:cs typeface="Calibri"/>
              </a:rPr>
              <a:t>Municipios: </a:t>
            </a:r>
            <a:r>
              <a:rPr lang="es-MX" sz="2800" dirty="0">
                <a:latin typeface="Calibri"/>
                <a:ea typeface="Calibri"/>
                <a:cs typeface="Calibri"/>
              </a:rPr>
              <a:t>0.31 % del PBI.</a:t>
            </a:r>
            <a:endParaRPr lang="es-MX" sz="1000" dirty="0">
              <a:latin typeface="Calibri"/>
              <a:ea typeface="Calibri"/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800" b="1" dirty="0">
                <a:latin typeface="Calibri"/>
                <a:ea typeface="Calibri"/>
                <a:cs typeface="Calibri"/>
              </a:rPr>
              <a:t>Concesionarios, permisionarios o prestadores privados: </a:t>
            </a:r>
          </a:p>
          <a:p>
            <a:pPr algn="l"/>
            <a:r>
              <a:rPr lang="es-MX" sz="2800" dirty="0">
                <a:latin typeface="Calibri"/>
                <a:ea typeface="Calibri"/>
                <a:cs typeface="Calibri"/>
              </a:rPr>
              <a:t>    4.13 % del PBI.</a:t>
            </a:r>
            <a:endParaRPr lang="es-MX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1800" kern="100" dirty="0">
              <a:effectLst/>
              <a:latin typeface="Arial Nova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E1499AA-8821-9A1C-1875-D5E75D1B0408}"/>
              </a:ext>
            </a:extLst>
          </p:cNvPr>
          <p:cNvSpPr/>
          <p:nvPr/>
        </p:nvSpPr>
        <p:spPr>
          <a:xfrm>
            <a:off x="-6299" y="0"/>
            <a:ext cx="1531547" cy="9601199"/>
          </a:xfrm>
          <a:prstGeom prst="rect">
            <a:avLst/>
          </a:prstGeom>
          <a:solidFill>
            <a:srgbClr val="C9404D"/>
          </a:solidFill>
          <a:ln>
            <a:solidFill>
              <a:srgbClr val="C94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418"/>
          </a:p>
        </p:txBody>
      </p:sp>
      <p:pic>
        <p:nvPicPr>
          <p:cNvPr id="7" name="Imagen 6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97A540E2-9471-8099-FF2F-1B90A3613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7" y="9082574"/>
            <a:ext cx="1498821" cy="39140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F238DD7-5402-1323-9102-331078F7805C}"/>
              </a:ext>
            </a:extLst>
          </p:cNvPr>
          <p:cNvSpPr/>
          <p:nvPr/>
        </p:nvSpPr>
        <p:spPr>
          <a:xfrm rot="16200000">
            <a:off x="-1201215" y="4060158"/>
            <a:ext cx="39213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4800" b="1" kern="1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RESULTADOS</a:t>
            </a:r>
            <a:endParaRPr lang="es-AR" sz="4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38F5338-AD2E-6CF6-A9AD-AA0011C708DD}"/>
              </a:ext>
            </a:extLst>
          </p:cNvPr>
          <p:cNvSpPr/>
          <p:nvPr/>
        </p:nvSpPr>
        <p:spPr>
          <a:xfrm>
            <a:off x="2830930" y="6103539"/>
            <a:ext cx="2503884" cy="1415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AR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1,21 % PBI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AR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Inversión del Estado Nacional y provincial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FACBAFC-EAF3-2B8E-3296-0C648762B220}"/>
              </a:ext>
            </a:extLst>
          </p:cNvPr>
          <p:cNvSpPr/>
          <p:nvPr/>
        </p:nvSpPr>
        <p:spPr>
          <a:xfrm>
            <a:off x="5911482" y="6103539"/>
            <a:ext cx="2503884" cy="1415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AR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0,31% PBI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AR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Inversión Municipal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09F13D5-E918-2DB0-5DCC-C999EDB73E43}"/>
              </a:ext>
            </a:extLst>
          </p:cNvPr>
          <p:cNvSpPr/>
          <p:nvPr/>
        </p:nvSpPr>
        <p:spPr>
          <a:xfrm>
            <a:off x="9005863" y="6103539"/>
            <a:ext cx="2503884" cy="1415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AR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4,13 % PBI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AR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Inversión otros *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CDFAC7-2A95-E030-769E-50695C15969A}"/>
              </a:ext>
            </a:extLst>
          </p:cNvPr>
          <p:cNvSpPr txBox="1"/>
          <p:nvPr/>
        </p:nvSpPr>
        <p:spPr>
          <a:xfrm>
            <a:off x="1711891" y="8430017"/>
            <a:ext cx="10795348" cy="4888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AR" dirty="0">
                <a:cs typeface="Segoe UI"/>
              </a:rPr>
              <a:t>​</a:t>
            </a:r>
          </a:p>
          <a:p>
            <a:pPr>
              <a:lnSpc>
                <a:spcPts val="825"/>
              </a:lnSpc>
            </a:pPr>
            <a:r>
              <a:rPr lang="es-AR" sz="1200" b="1" dirty="0">
                <a:cs typeface="Segoe UI"/>
              </a:rPr>
              <a:t>*</a:t>
            </a:r>
            <a:r>
              <a:rPr lang="es-AR" sz="1200" dirty="0">
                <a:cs typeface="Segoe UI"/>
              </a:rPr>
              <a:t>infraestructura gestionada por concesionarios, prestadores de servicios públicos y actores privados, como propietarios de escuelas y hospitales privados.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462593-644D-D166-02AD-67BC7B78371F}"/>
              </a:ext>
            </a:extLst>
          </p:cNvPr>
          <p:cNvSpPr txBox="1"/>
          <p:nvPr/>
        </p:nvSpPr>
        <p:spPr>
          <a:xfrm>
            <a:off x="3342806" y="7944787"/>
            <a:ext cx="132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U$ 6.719 M</a:t>
            </a:r>
            <a:endParaRPr lang="es-AR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744BB7C-279B-E626-D26E-343E793AE4DB}"/>
              </a:ext>
            </a:extLst>
          </p:cNvPr>
          <p:cNvSpPr txBox="1"/>
          <p:nvPr/>
        </p:nvSpPr>
        <p:spPr>
          <a:xfrm>
            <a:off x="6400800" y="7913472"/>
            <a:ext cx="132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U$ 1,739 M</a:t>
            </a:r>
            <a:endParaRPr lang="es-AR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EA4EC66-71E0-D17B-56FB-4B6E4F1CFDF1}"/>
              </a:ext>
            </a:extLst>
          </p:cNvPr>
          <p:cNvSpPr txBox="1"/>
          <p:nvPr/>
        </p:nvSpPr>
        <p:spPr>
          <a:xfrm>
            <a:off x="9458794" y="7913472"/>
            <a:ext cx="151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U$ 22,890 M</a:t>
            </a:r>
            <a:endParaRPr lang="es-AR" dirty="0"/>
          </a:p>
        </p:txBody>
      </p:sp>
      <p:pic>
        <p:nvPicPr>
          <p:cNvPr id="17" name="Imagen 1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1EC66042-6B9E-87A2-AB90-274CEED9B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4" y="0"/>
            <a:ext cx="5396230" cy="1865630"/>
          </a:xfrm>
          <a:prstGeom prst="rect">
            <a:avLst/>
          </a:prstGeom>
        </p:spPr>
      </p:pic>
      <p:pic>
        <p:nvPicPr>
          <p:cNvPr id="18" name="Imagen 17" descr="Texto&#10;&#10;Descripción generada automáticamente">
            <a:extLst>
              <a:ext uri="{FF2B5EF4-FFF2-40B4-BE49-F238E27FC236}">
                <a16:creationId xmlns:a16="http://schemas.microsoft.com/office/drawing/2014/main" id="{2BFA3AC5-BCE1-D18B-9F8B-7AE40ECF3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9" y="7957108"/>
            <a:ext cx="1498821" cy="1094627"/>
          </a:xfrm>
          <a:prstGeom prst="rect">
            <a:avLst/>
          </a:prstGeom>
        </p:spPr>
      </p:pic>
      <p:pic>
        <p:nvPicPr>
          <p:cNvPr id="19" name="Imagen 18" descr="Vista de una ciudad desde lo alto de un puente&#10;&#10;El contenido generado por IA puede ser incorrecto.">
            <a:extLst>
              <a:ext uri="{FF2B5EF4-FFF2-40B4-BE49-F238E27FC236}">
                <a16:creationId xmlns:a16="http://schemas.microsoft.com/office/drawing/2014/main" id="{B7B75F9F-BA6F-6640-2D45-8A4A1CF47AE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5" b="65848"/>
          <a:stretch/>
        </p:blipFill>
        <p:spPr>
          <a:xfrm>
            <a:off x="1551704" y="0"/>
            <a:ext cx="11249896" cy="14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71B0B-C4C4-A2BE-0E80-9096BD4F1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C156C4E-A8A1-94A3-8E9C-F589F9EEE8EF}"/>
              </a:ext>
            </a:extLst>
          </p:cNvPr>
          <p:cNvSpPr/>
          <p:nvPr/>
        </p:nvSpPr>
        <p:spPr>
          <a:xfrm>
            <a:off x="0" y="9158065"/>
            <a:ext cx="12801600" cy="227235"/>
          </a:xfrm>
          <a:prstGeom prst="rect">
            <a:avLst/>
          </a:prstGeom>
          <a:solidFill>
            <a:srgbClr val="98999B"/>
          </a:solidFill>
          <a:ln>
            <a:solidFill>
              <a:srgbClr val="989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418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97B9E61-D25D-4BB8-6884-2E9780CB4B6C}"/>
              </a:ext>
            </a:extLst>
          </p:cNvPr>
          <p:cNvSpPr/>
          <p:nvPr/>
        </p:nvSpPr>
        <p:spPr>
          <a:xfrm>
            <a:off x="0" y="9386318"/>
            <a:ext cx="12801600" cy="227235"/>
          </a:xfrm>
          <a:prstGeom prst="rect">
            <a:avLst/>
          </a:prstGeom>
          <a:solidFill>
            <a:srgbClr val="C9404D"/>
          </a:solidFill>
          <a:ln>
            <a:solidFill>
              <a:srgbClr val="C94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418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C9BF071-122F-B94C-A67D-1B96FDFAC0FB}"/>
              </a:ext>
            </a:extLst>
          </p:cNvPr>
          <p:cNvSpPr/>
          <p:nvPr/>
        </p:nvSpPr>
        <p:spPr>
          <a:xfrm>
            <a:off x="-6299" y="0"/>
            <a:ext cx="1531547" cy="9601199"/>
          </a:xfrm>
          <a:prstGeom prst="rect">
            <a:avLst/>
          </a:prstGeom>
          <a:solidFill>
            <a:srgbClr val="C9404D"/>
          </a:solidFill>
          <a:ln>
            <a:solidFill>
              <a:srgbClr val="C94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418"/>
          </a:p>
        </p:txBody>
      </p:sp>
      <p:pic>
        <p:nvPicPr>
          <p:cNvPr id="7" name="Imagen 6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804CEF9F-4A0A-17D5-DE5D-F0DBEE6C9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7" y="9082574"/>
            <a:ext cx="1498821" cy="391403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14192B6F-DC86-2A36-15B4-E432284E777E}"/>
              </a:ext>
            </a:extLst>
          </p:cNvPr>
          <p:cNvSpPr txBox="1">
            <a:spLocks/>
          </p:cNvSpPr>
          <p:nvPr/>
        </p:nvSpPr>
        <p:spPr>
          <a:xfrm>
            <a:off x="1840006" y="872116"/>
            <a:ext cx="10801593" cy="7846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2400" b="1" kern="100" dirty="0">
              <a:latin typeface="Calibri"/>
              <a:ea typeface="Aptos" panose="020B000402020202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3200" kern="100" dirty="0">
              <a:latin typeface="Calibr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2400" kern="100" dirty="0">
              <a:latin typeface="Calibri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8A133A3-D1EE-5E38-20A9-9E2C13C98C27}"/>
              </a:ext>
            </a:extLst>
          </p:cNvPr>
          <p:cNvSpPr/>
          <p:nvPr/>
        </p:nvSpPr>
        <p:spPr>
          <a:xfrm rot="16200000">
            <a:off x="-1444356" y="4060158"/>
            <a:ext cx="4407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4800" b="1" kern="1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PERSPECTIVAS</a:t>
            </a:r>
            <a:endParaRPr lang="es-AR" sz="4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96853-E40A-5271-86F7-9164451DF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704" y="2136099"/>
            <a:ext cx="11249896" cy="6402001"/>
          </a:xfrm>
        </p:spPr>
        <p:txBody>
          <a:bodyPr>
            <a:normAutofit/>
          </a:bodyPr>
          <a:lstStyle/>
          <a:p>
            <a:r>
              <a:rPr lang="es-AR" dirty="0"/>
              <a:t>Si no se invierte en Mantenimiento, Recuperación prioritaria de Infraestructuras muy deterioradas y Reposición de Activos al fin de la vida útil</a:t>
            </a:r>
          </a:p>
          <a:p>
            <a:r>
              <a:rPr lang="es-AR" dirty="0"/>
              <a:t>S</a:t>
            </a:r>
            <a:r>
              <a:rPr lang="es-AR" b="1" dirty="0"/>
              <a:t>e pierde Capital productivo por u$ 25.000 Millones al año.</a:t>
            </a:r>
            <a:endParaRPr lang="es-AR" dirty="0"/>
          </a:p>
          <a:p>
            <a:r>
              <a:rPr lang="es-AR" b="1" dirty="0"/>
              <a:t>Es decir, se destruyen, se queman:  u$ 70 Millones de dólares por día</a:t>
            </a:r>
            <a:endParaRPr lang="es-AR" dirty="0"/>
          </a:p>
          <a:p>
            <a:endParaRPr lang="es-AR" b="1" dirty="0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7CEC8B0-E3CB-6E9C-9590-0DDAFA641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4" y="0"/>
            <a:ext cx="5396230" cy="1865630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3CD2DEBA-A0AE-ABC7-1304-CDA15717F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9" y="7957108"/>
            <a:ext cx="1498821" cy="1094627"/>
          </a:xfrm>
          <a:prstGeom prst="rect">
            <a:avLst/>
          </a:prstGeom>
        </p:spPr>
      </p:pic>
      <p:pic>
        <p:nvPicPr>
          <p:cNvPr id="13" name="Imagen 12" descr="Vista de una ciudad desde lo alto de un puente&#10;&#10;El contenido generado por IA puede ser incorrecto.">
            <a:extLst>
              <a:ext uri="{FF2B5EF4-FFF2-40B4-BE49-F238E27FC236}">
                <a16:creationId xmlns:a16="http://schemas.microsoft.com/office/drawing/2014/main" id="{3C7DE617-120F-8C0B-4930-3200FBD1125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5" b="65848"/>
          <a:stretch/>
        </p:blipFill>
        <p:spPr>
          <a:xfrm>
            <a:off x="1551704" y="0"/>
            <a:ext cx="11249896" cy="14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0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4B069-0F39-BA64-A954-F971BDE64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533C3B5-B3AF-9361-05A3-E2D2F6F17034}"/>
              </a:ext>
            </a:extLst>
          </p:cNvPr>
          <p:cNvSpPr/>
          <p:nvPr/>
        </p:nvSpPr>
        <p:spPr>
          <a:xfrm>
            <a:off x="0" y="9158065"/>
            <a:ext cx="12801600" cy="227235"/>
          </a:xfrm>
          <a:prstGeom prst="rect">
            <a:avLst/>
          </a:prstGeom>
          <a:solidFill>
            <a:srgbClr val="98999B"/>
          </a:solidFill>
          <a:ln>
            <a:solidFill>
              <a:srgbClr val="989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418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E080A87-6D1C-1399-2BFB-2D019DBB9DE1}"/>
              </a:ext>
            </a:extLst>
          </p:cNvPr>
          <p:cNvSpPr/>
          <p:nvPr/>
        </p:nvSpPr>
        <p:spPr>
          <a:xfrm>
            <a:off x="0" y="9386318"/>
            <a:ext cx="12801600" cy="227235"/>
          </a:xfrm>
          <a:prstGeom prst="rect">
            <a:avLst/>
          </a:prstGeom>
          <a:solidFill>
            <a:srgbClr val="C9404D"/>
          </a:solidFill>
          <a:ln>
            <a:solidFill>
              <a:srgbClr val="C94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418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00C833E-6D95-8354-4D83-406DFDD51F69}"/>
              </a:ext>
            </a:extLst>
          </p:cNvPr>
          <p:cNvSpPr/>
          <p:nvPr/>
        </p:nvSpPr>
        <p:spPr>
          <a:xfrm>
            <a:off x="-6299" y="0"/>
            <a:ext cx="1531547" cy="9601199"/>
          </a:xfrm>
          <a:prstGeom prst="rect">
            <a:avLst/>
          </a:prstGeom>
          <a:solidFill>
            <a:srgbClr val="C9404D"/>
          </a:solidFill>
          <a:ln>
            <a:solidFill>
              <a:srgbClr val="C94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418"/>
          </a:p>
        </p:txBody>
      </p:sp>
      <p:pic>
        <p:nvPicPr>
          <p:cNvPr id="7" name="Imagen 6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869BD411-8F46-60E2-8E08-E81D2C8B7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7" y="9082574"/>
            <a:ext cx="1498821" cy="391403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C99995B1-ADCB-A003-3193-CCF5DE90CAFF}"/>
              </a:ext>
            </a:extLst>
          </p:cNvPr>
          <p:cNvSpPr txBox="1">
            <a:spLocks/>
          </p:cNvSpPr>
          <p:nvPr/>
        </p:nvSpPr>
        <p:spPr>
          <a:xfrm>
            <a:off x="1840006" y="872116"/>
            <a:ext cx="10801593" cy="7846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2400" b="1" kern="100" dirty="0">
              <a:latin typeface="Calibri"/>
              <a:ea typeface="Aptos" panose="020B000402020202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3200" kern="100" dirty="0">
              <a:latin typeface="Calibr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2400" kern="100" dirty="0">
              <a:latin typeface="Calibri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B2E8FD5-0407-B7EB-FC87-EA3EF46EA0B8}"/>
              </a:ext>
            </a:extLst>
          </p:cNvPr>
          <p:cNvSpPr/>
          <p:nvPr/>
        </p:nvSpPr>
        <p:spPr>
          <a:xfrm rot="16200000">
            <a:off x="-1444356" y="4060158"/>
            <a:ext cx="4407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4800" b="1" kern="1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PERSPECTIVAS</a:t>
            </a:r>
            <a:endParaRPr lang="es-AR" sz="4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D5437B-9336-15E1-802A-6121E559D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320" y="1712057"/>
            <a:ext cx="11229280" cy="6826044"/>
          </a:xfrm>
        </p:spPr>
        <p:txBody>
          <a:bodyPr>
            <a:normAutofit/>
          </a:bodyPr>
          <a:lstStyle/>
          <a:p>
            <a:pPr lvl="0"/>
            <a:r>
              <a:rPr lang="es-AR" b="1" dirty="0"/>
              <a:t>Si no mantenemos, mañana será más caro recuperar el servicio</a:t>
            </a:r>
            <a:endParaRPr lang="es-AR" dirty="0"/>
          </a:p>
          <a:p>
            <a:pPr lvl="0"/>
            <a:r>
              <a:rPr lang="es-AR" b="1" dirty="0"/>
              <a:t>Si no reponemos, cada año podremos producir menos</a:t>
            </a:r>
            <a:endParaRPr lang="es-AR" dirty="0"/>
          </a:p>
          <a:p>
            <a:pPr lvl="0"/>
            <a:r>
              <a:rPr lang="es-AR" b="1" dirty="0"/>
              <a:t>Si no invertimos para ampliar nuestra infraestructura, no seremos competitivos y nuestro futuro no tendrá potencia</a:t>
            </a:r>
          </a:p>
          <a:p>
            <a:pPr lvl="0"/>
            <a:endParaRPr lang="es-AR" b="1" dirty="0"/>
          </a:p>
          <a:p>
            <a:pPr lvl="0"/>
            <a:r>
              <a:rPr lang="es-AR" b="1" dirty="0"/>
              <a:t>Gracias!</a:t>
            </a:r>
            <a:endParaRPr lang="es-AR" dirty="0"/>
          </a:p>
          <a:p>
            <a:pPr marL="0" indent="0">
              <a:buNone/>
            </a:pPr>
            <a:endParaRPr lang="es-AR" b="1" dirty="0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E5ACE87F-4ACE-2ECE-F220-25FE308FA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4" y="0"/>
            <a:ext cx="5396230" cy="1865630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572231E-65F1-E1BC-1F57-153A9EE61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9" y="7957108"/>
            <a:ext cx="1498821" cy="1094627"/>
          </a:xfrm>
          <a:prstGeom prst="rect">
            <a:avLst/>
          </a:prstGeom>
        </p:spPr>
      </p:pic>
      <p:pic>
        <p:nvPicPr>
          <p:cNvPr id="13" name="Imagen 12" descr="Vista de una ciudad desde lo alto de un puente&#10;&#10;El contenido generado por IA puede ser incorrecto.">
            <a:extLst>
              <a:ext uri="{FF2B5EF4-FFF2-40B4-BE49-F238E27FC236}">
                <a16:creationId xmlns:a16="http://schemas.microsoft.com/office/drawing/2014/main" id="{77F6261E-EE93-9434-DD86-8CFDA346D2C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5" b="65848"/>
          <a:stretch/>
        </p:blipFill>
        <p:spPr>
          <a:xfrm>
            <a:off x="1551704" y="0"/>
            <a:ext cx="11249896" cy="14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82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83031c-4cc7-4cc3-8cec-c175156008e3">
      <Terms xmlns="http://schemas.microsoft.com/office/infopath/2007/PartnerControls"/>
    </lcf76f155ced4ddcb4097134ff3c332f>
    <TaxCatchAll xmlns="949dba94-9502-47fa-8b36-45384386b71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10CEB30D154FD469259D86CB1B4B449" ma:contentTypeVersion="19" ma:contentTypeDescription="Crear nuevo documento." ma:contentTypeScope="" ma:versionID="9c6de84c1973e799bb3659e3380e4f36">
  <xsd:schema xmlns:xsd="http://www.w3.org/2001/XMLSchema" xmlns:xs="http://www.w3.org/2001/XMLSchema" xmlns:p="http://schemas.microsoft.com/office/2006/metadata/properties" xmlns:ns2="949dba94-9502-47fa-8b36-45384386b710" xmlns:ns3="e983031c-4cc7-4cc3-8cec-c175156008e3" targetNamespace="http://schemas.microsoft.com/office/2006/metadata/properties" ma:root="true" ma:fieldsID="e8d34f04a9a00474cea934e6204f6a14" ns2:_="" ns3:_="">
    <xsd:import namespace="949dba94-9502-47fa-8b36-45384386b710"/>
    <xsd:import namespace="e983031c-4cc7-4cc3-8cec-c175156008e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dba94-9502-47fa-8b36-45384386b7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afb8322-b4c1-4fa6-b0ff-4379febd9b38}" ma:internalName="TaxCatchAll" ma:showField="CatchAllData" ma:web="949dba94-9502-47fa-8b36-45384386b7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3031c-4cc7-4cc3-8cec-c175156008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b7cbe86-b9fb-4e5b-a548-21e9937976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B52296-50E4-4823-8977-32D8B931264C}">
  <ds:schemaRefs>
    <ds:schemaRef ds:uri="949dba94-9502-47fa-8b36-45384386b710"/>
    <ds:schemaRef ds:uri="http://purl.org/dc/terms/"/>
    <ds:schemaRef ds:uri="http://schemas.microsoft.com/office/infopath/2007/PartnerControls"/>
    <ds:schemaRef ds:uri="e983031c-4cc7-4cc3-8cec-c175156008e3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8691444-A436-4194-AFF2-5B7C33D920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50803B-3AB7-43A8-A8EA-000F95FACC1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278</Words>
  <Application>Microsoft Office PowerPoint</Application>
  <PresentationFormat>Papel A3 (297 x 420 mm)</PresentationFormat>
  <Paragraphs>52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Arial Nova</vt:lpstr>
      <vt:lpstr>Calibri</vt:lpstr>
      <vt:lpstr>Segoe 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Cristian Gimenez Restano</dc:creator>
  <cp:lastModifiedBy>Fernando Lago</cp:lastModifiedBy>
  <cp:revision>8</cp:revision>
  <cp:lastPrinted>2025-04-14T15:51:06Z</cp:lastPrinted>
  <dcterms:created xsi:type="dcterms:W3CDTF">2025-03-21T13:54:26Z</dcterms:created>
  <dcterms:modified xsi:type="dcterms:W3CDTF">2025-07-11T14:16:30Z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0x010100C10CEB30D154FD469259D86CB1B4B449</vt:lpwstr>
  </property>
  <property fmtid="{D5CDD505-2E9C-101B-9397-08002B2CF9AE}" pid="3" name="MediaServiceImageTags">
    <vt:lpwstr/>
  </property>
</Properties>
</file>